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601200" cy="12801600" type="A3"/>
  <p:notesSz cx="9928225" cy="1435735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>
      <p:cViewPr>
        <p:scale>
          <a:sx n="40" d="100"/>
          <a:sy n="40" d="100"/>
        </p:scale>
        <p:origin x="-192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/>
          <a:lstStyle>
            <a:lvl1pPr algn="r">
              <a:defRPr sz="1700"/>
            </a:lvl1pPr>
          </a:lstStyle>
          <a:p>
            <a:fld id="{B4DDB0FF-214D-44C4-A657-48F3573EA639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6325"/>
            <a:ext cx="4038600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280" tIns="66639" rIns="133280" bIns="666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819741"/>
            <a:ext cx="7942580" cy="6460809"/>
          </a:xfrm>
          <a:prstGeom prst="rect">
            <a:avLst/>
          </a:prstGeom>
        </p:spPr>
        <p:txBody>
          <a:bodyPr vert="horz" lIns="133280" tIns="66639" rIns="133280" bIns="666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6992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13636992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 anchor="b"/>
          <a:lstStyle>
            <a:lvl1pPr algn="r">
              <a:defRPr sz="1700"/>
            </a:lvl1pPr>
          </a:lstStyle>
          <a:p>
            <a:fld id="{42A6DC12-74C7-4958-8325-83EEF9EC0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7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44813" y="1076325"/>
            <a:ext cx="4038600" cy="5383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6DC12-74C7-4958-8325-83EEF9EC09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7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485" y="9431418"/>
            <a:ext cx="5918861" cy="164662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tx2"/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461" y="5846943"/>
            <a:ext cx="7534118" cy="3347245"/>
          </a:xfrm>
          <a:effectLst/>
        </p:spPr>
        <p:txBody>
          <a:bodyPr>
            <a:noAutofit/>
          </a:bodyPr>
          <a:lstStyle>
            <a:lvl1pPr marL="855339" indent="-610956" algn="l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0" y="1365503"/>
            <a:ext cx="6720840" cy="6486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1447" y="702832"/>
            <a:ext cx="2160270" cy="977823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0320" y="1365503"/>
            <a:ext cx="5070751" cy="9136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0" y="1365504"/>
            <a:ext cx="6720840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854" y="4055610"/>
            <a:ext cx="6265000" cy="4523580"/>
          </a:xfrm>
          <a:effectLst/>
        </p:spPr>
        <p:txBody>
          <a:bodyPr anchor="b"/>
          <a:lstStyle>
            <a:lvl1pPr algn="r">
              <a:defRPr sz="61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560" y="8600686"/>
            <a:ext cx="6269019" cy="1559526"/>
          </a:xfrm>
        </p:spPr>
        <p:txBody>
          <a:bodyPr anchor="t"/>
          <a:lstStyle>
            <a:lvl1pPr marL="0" indent="0" algn="r">
              <a:buNone/>
              <a:defRPr sz="2700">
                <a:solidFill>
                  <a:schemeClr val="tx2"/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0149" y="1365503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10" y="1365504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1365505"/>
            <a:ext cx="3514039" cy="119422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269" y="2613944"/>
            <a:ext cx="3514039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9668" y="1365505"/>
            <a:ext cx="3514039" cy="119422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marL="0" lvl="0" indent="0" algn="ctr" defTabSz="1221913" rtl="0" eaLnBrk="1" latinLnBrk="0" hangingPunct="1">
              <a:spcBef>
                <a:spcPct val="20000"/>
              </a:spcBef>
              <a:spcAft>
                <a:spcPts val="40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611526"/>
            <a:ext cx="3514039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51" y="4124961"/>
            <a:ext cx="3817890" cy="2349187"/>
          </a:xfrm>
          <a:effectLst/>
        </p:spPr>
        <p:txBody>
          <a:bodyPr anchor="b">
            <a:noAutofit/>
          </a:bodyPr>
          <a:lstStyle>
            <a:lvl1pPr marL="305478" indent="-305478" algn="l">
              <a:defRPr sz="37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192" y="1365504"/>
            <a:ext cx="4217940" cy="9136830"/>
          </a:xfrm>
        </p:spPr>
        <p:txBody>
          <a:bodyPr anchor="ctr"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554" y="6529232"/>
            <a:ext cx="3558093" cy="399376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98933" y="2133600"/>
            <a:ext cx="4320540" cy="583857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7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81" y="1886241"/>
            <a:ext cx="3878820" cy="4037637"/>
          </a:xfrm>
        </p:spPr>
        <p:txBody>
          <a:bodyPr anchor="b"/>
          <a:lstStyle>
            <a:lvl1pPr marL="244383" indent="-244383">
              <a:buFont typeface="Georgia" pitchFamily="18" charset="0"/>
              <a:buChar char="*"/>
              <a:defRPr sz="21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31" y="8333586"/>
            <a:ext cx="6702716" cy="2133600"/>
          </a:xfrm>
        </p:spPr>
        <p:txBody>
          <a:bodyPr anchor="b">
            <a:noAutofit/>
          </a:bodyPr>
          <a:lstStyle>
            <a:lvl1pPr algn="l">
              <a:defRPr sz="6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30081"/>
            <a:ext cx="9601200" cy="327152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601200" cy="953008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7034168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2955" y="8161381"/>
            <a:ext cx="6838136" cy="2133600"/>
          </a:xfrm>
          <a:prstGeom prst="rect">
            <a:avLst/>
          </a:prstGeom>
          <a:effectLst/>
        </p:spPr>
        <p:txBody>
          <a:bodyPr vert="horz" lIns="122191" tIns="61096" rIns="122191" bIns="61096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1366885"/>
            <a:ext cx="6720840" cy="648614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0810" y="11521442"/>
            <a:ext cx="264033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FF228-BC97-4BD0-93E5-45CE90B33E48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1" y="11521442"/>
            <a:ext cx="3520441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0500" y="11521442"/>
            <a:ext cx="192024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427669" indent="-427669" algn="r" defTabSz="122191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478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3148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99721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66295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57307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23881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7112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54782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58013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6214" y="5104656"/>
            <a:ext cx="9452174" cy="5047810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pPr algn="ctr"/>
            <a:r>
              <a:rPr lang="en-GB" sz="27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Categories</a:t>
            </a: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There will be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4 category awards for projects which </a:t>
            </a:r>
            <a:endParaRPr lang="en-GB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quality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and safety in: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smtClean="0">
                <a:latin typeface="Arial" panose="020B0604020202020204" pitchFamily="34" charset="0"/>
                <a:cs typeface="Arial" panose="020B0604020202020204" pitchFamily="34" charset="0"/>
              </a:rPr>
              <a:t>Partnership </a:t>
            </a:r>
            <a:r>
              <a:rPr lang="en-GB" sz="2300" b="1" smtClean="0">
                <a:latin typeface="Arial" panose="020B0604020202020204" pitchFamily="34" charset="0"/>
                <a:cs typeface="Arial" panose="020B0604020202020204" pitchFamily="34" charset="0"/>
              </a:rPr>
              <a:t>working/Co-production  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Innovation/transformation in Care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Care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reliable care </a:t>
            </a:r>
            <a:endParaRPr lang="en-GB" sz="2300" b="1" dirty="0"/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category winners 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he 2017 PHA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/HSC Safety Forum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Award </a:t>
            </a: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will go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the individual/team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judged to have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made </a:t>
            </a:r>
            <a:endParaRPr lang="en-GB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greatest contribution to quality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and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in Health and Social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096" y="3880520"/>
            <a:ext cx="9121791" cy="123138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this opportunity to showcase your achievements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nd inspire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others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field of </a:t>
            </a: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improvement and safety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203" y="10103545"/>
            <a:ext cx="9419151" cy="2724097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pPr algn="ctr"/>
            <a:r>
              <a:rPr lang="en-GB" sz="27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Nominations</a:t>
            </a:r>
            <a:endParaRPr lang="en-GB" sz="27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Organisations can submit, electronically, a maximum of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5 applications to the regional judging panel.  Further information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will be sent to your organisation and can be downloaded from:</a:t>
            </a:r>
          </a:p>
          <a:p>
            <a:pPr lvl="2"/>
            <a:r>
              <a:rPr lang="en-GB" sz="2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www.publichealthagency/safetyforum </a:t>
            </a:r>
          </a:p>
          <a:p>
            <a:pPr lvl="2"/>
            <a:endParaRPr lang="en-GB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Submissions must be received by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8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November 2017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79509" y="166015"/>
            <a:ext cx="5242182" cy="1769715"/>
            <a:chOff x="1556792" y="194082"/>
            <a:chExt cx="3744416" cy="1315579"/>
          </a:xfrm>
        </p:grpSpPr>
        <p:sp>
          <p:nvSpPr>
            <p:cNvPr id="12" name="TextBox 11"/>
            <p:cNvSpPr txBox="1"/>
            <p:nvPr/>
          </p:nvSpPr>
          <p:spPr>
            <a:xfrm>
              <a:off x="3627706" y="194082"/>
              <a:ext cx="1673502" cy="1315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70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en-GB" sz="37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SAFETY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FORUM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AWARDS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" descr="C:\Users\jhain001\Pictures\LOGOS\Safety Forum 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792" y="200472"/>
              <a:ext cx="2091877" cy="1256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114523" y="2072169"/>
            <a:ext cx="9427740" cy="178537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recognise excellence in Health and Social Care,  </a:t>
            </a:r>
          </a:p>
          <a:p>
            <a:pPr algn="ctr"/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Agency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through the </a:t>
            </a:r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HSC Safety Forum invite you 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nominations for 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Northern Ireland HSC Safety Forum Awards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267</TotalTime>
  <Words>156</Words>
  <Application>Microsoft Office PowerPoint</Application>
  <PresentationFormat>A3 Paper (297x420 mm)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Haines-Wood</dc:creator>
  <cp:lastModifiedBy>Dawn Clarke</cp:lastModifiedBy>
  <cp:revision>35</cp:revision>
  <cp:lastPrinted>2014-08-13T14:34:33Z</cp:lastPrinted>
  <dcterms:created xsi:type="dcterms:W3CDTF">2014-08-06T15:52:28Z</dcterms:created>
  <dcterms:modified xsi:type="dcterms:W3CDTF">2017-09-05T09:54:40Z</dcterms:modified>
</cp:coreProperties>
</file>